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8" r:id="rId1"/>
  </p:sldMasterIdLst>
  <p:notesMasterIdLst>
    <p:notesMasterId r:id="rId14"/>
  </p:notesMasterIdLst>
  <p:sldIdLst>
    <p:sldId id="26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</p:sldIdLst>
  <p:sldSz cx="9144000" cy="5143500" type="screen16x9"/>
  <p:notesSz cx="51435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13"/>
  </p:normalViewPr>
  <p:slideViewPr>
    <p:cSldViewPr snapToGrid="0" snapToObjects="1">
      <p:cViewPr varScale="1">
        <p:scale>
          <a:sx n="82" d="100"/>
          <a:sy n="82" d="100"/>
        </p:scale>
        <p:origin x="82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0929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2700" y="0"/>
            <a:ext cx="9173370" cy="5142161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9299" y="1403349"/>
            <a:ext cx="5111752" cy="1136650"/>
          </a:xfrm>
        </p:spPr>
        <p:txBody>
          <a:bodyPr anchor="b">
            <a:noAutofit/>
          </a:bodyPr>
          <a:lstStyle>
            <a:lvl1pPr algn="ctr">
              <a:defRPr sz="405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9299" y="2743198"/>
            <a:ext cx="5111752" cy="990602"/>
          </a:xfrm>
        </p:spPr>
        <p:txBody>
          <a:bodyPr anchor="t">
            <a:normAutofit/>
          </a:bodyPr>
          <a:lstStyle>
            <a:lvl1pPr marL="0" indent="0" algn="ctr">
              <a:buNone/>
              <a:defRPr sz="1575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87425" y="3778247"/>
            <a:ext cx="673100" cy="20955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19298" y="3778247"/>
            <a:ext cx="3910976" cy="2095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17676" y="3778247"/>
            <a:ext cx="413375" cy="20955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299" y="2641598"/>
            <a:ext cx="511175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760182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5739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302" y="1314454"/>
            <a:ext cx="6119016" cy="1366886"/>
          </a:xfrm>
        </p:spPr>
        <p:txBody>
          <a:bodyPr anchor="b">
            <a:normAutofit/>
          </a:bodyPr>
          <a:lstStyle>
            <a:lvl1pPr algn="ctr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300" y="2884539"/>
            <a:ext cx="6119018" cy="71591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509542" y="2782939"/>
            <a:ext cx="612253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175460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3836" y="1920240"/>
            <a:ext cx="3538728" cy="248259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6008" y="1920240"/>
            <a:ext cx="3538728" cy="248259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7/18/2022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71789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1993900"/>
            <a:ext cx="3538728" cy="432197"/>
          </a:xfrm>
        </p:spPr>
        <p:txBody>
          <a:bodyPr anchor="b">
            <a:noAutofit/>
          </a:bodyPr>
          <a:lstStyle>
            <a:lvl1pPr marL="0" indent="0">
              <a:spcBef>
                <a:spcPts val="504"/>
              </a:spcBef>
              <a:spcAft>
                <a:spcPts val="450"/>
              </a:spcAft>
              <a:buNone/>
              <a:defRPr sz="21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1550" y="2432447"/>
            <a:ext cx="3538728" cy="1974454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5503" y="1993900"/>
            <a:ext cx="3538728" cy="432197"/>
          </a:xfrm>
        </p:spPr>
        <p:txBody>
          <a:bodyPr anchor="b">
            <a:noAutofit/>
          </a:bodyPr>
          <a:lstStyle>
            <a:lvl1pPr marL="0" indent="0">
              <a:spcBef>
                <a:spcPts val="504"/>
              </a:spcBef>
              <a:spcAft>
                <a:spcPts val="450"/>
              </a:spcAft>
              <a:buNone/>
              <a:defRPr sz="21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5503" y="2432447"/>
            <a:ext cx="3538728" cy="1974454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251526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199190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31795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359" y="1041401"/>
            <a:ext cx="2788841" cy="1028700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1" y="736599"/>
            <a:ext cx="4102100" cy="3670301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0359" y="2273299"/>
            <a:ext cx="2788841" cy="1828803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047127" y="2184400"/>
            <a:ext cx="26358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508913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49" y="1412874"/>
            <a:ext cx="4681362" cy="1028700"/>
          </a:xfrm>
        </p:spPr>
        <p:txBody>
          <a:bodyPr anchor="b">
            <a:normAutofit/>
          </a:bodyPr>
          <a:lstStyle>
            <a:lvl1pPr algn="ctr">
              <a:defRPr sz="21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71124" y="781050"/>
            <a:ext cx="2297510" cy="35814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49" y="2441574"/>
            <a:ext cx="4681362" cy="1371600"/>
          </a:xfrm>
        </p:spPr>
        <p:txBody>
          <a:bodyPr anchor="t"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8942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3611561"/>
            <a:ext cx="7207250" cy="425054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1070" y="781050"/>
            <a:ext cx="7579479" cy="2501902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51" y="4036615"/>
            <a:ext cx="7207250" cy="370284"/>
          </a:xfrm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74490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7901" y="736599"/>
            <a:ext cx="7194549" cy="2216151"/>
          </a:xfrm>
        </p:spPr>
        <p:txBody>
          <a:bodyPr anchor="ctr">
            <a:normAutofit/>
          </a:bodyPr>
          <a:lstStyle>
            <a:lvl1pPr algn="ctr">
              <a:defRPr sz="2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901" y="3257550"/>
            <a:ext cx="7194549" cy="11493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47127" y="3105149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587635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736599"/>
            <a:ext cx="6972299" cy="1778001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109" y="2514600"/>
            <a:ext cx="6629402" cy="43815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5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257550"/>
            <a:ext cx="7207250" cy="11493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46510" y="65997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0200" y="2120903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047127" y="3105149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574254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2481436"/>
            <a:ext cx="7207251" cy="1101600"/>
          </a:xfrm>
        </p:spPr>
        <p:txBody>
          <a:bodyPr anchor="b">
            <a:normAutofit/>
          </a:bodyPr>
          <a:lstStyle>
            <a:lvl1pPr algn="l">
              <a:defRPr sz="2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583036"/>
            <a:ext cx="7207251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08180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736599"/>
            <a:ext cx="6972299" cy="1682751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971551" y="2729484"/>
            <a:ext cx="7207251" cy="66522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397250"/>
            <a:ext cx="7207251" cy="10096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46510" y="65997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0200" y="1949446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047127" y="257175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815385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736599"/>
            <a:ext cx="7207250" cy="1682751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971551" y="2722626"/>
            <a:ext cx="7207251" cy="63093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1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3352800"/>
            <a:ext cx="7207253" cy="10541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47127" y="257175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145172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1444023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9518" y="736599"/>
            <a:ext cx="1418171" cy="3670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1549" y="736599"/>
            <a:ext cx="5574769" cy="36703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647918" y="742950"/>
            <a:ext cx="0" cy="36576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850823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1802" y="0"/>
            <a:ext cx="9172472" cy="5142161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1552" y="736600"/>
            <a:ext cx="7200897" cy="9779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1917699"/>
            <a:ext cx="7200897" cy="24892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8126" y="4476750"/>
            <a:ext cx="1200150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7/18/2022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1551" y="4476750"/>
            <a:ext cx="5479425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5426" y="4476750"/>
            <a:ext cx="407023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847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5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3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2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3B30A9-A00F-BCD4-DBDF-F4B1CD3BB9A1}"/>
              </a:ext>
            </a:extLst>
          </p:cNvPr>
          <p:cNvSpPr txBox="1"/>
          <p:nvPr/>
        </p:nvSpPr>
        <p:spPr>
          <a:xfrm>
            <a:off x="557939" y="1100379"/>
            <a:ext cx="78576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dirty="0">
                <a:solidFill>
                  <a:srgbClr val="C00000"/>
                </a:solidFill>
              </a:rPr>
              <a:t>Women Welfare</a:t>
            </a:r>
          </a:p>
        </p:txBody>
      </p:sp>
    </p:spTree>
    <p:extLst>
      <p:ext uri="{BB962C8B-B14F-4D97-AF65-F5344CB8AC3E}">
        <p14:creationId xmlns:p14="http://schemas.microsoft.com/office/powerpoint/2010/main" val="3511516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BEE29A-9541-BA66-43AA-DBB1762DA0AC}"/>
              </a:ext>
            </a:extLst>
          </p:cNvPr>
          <p:cNvSpPr txBox="1"/>
          <p:nvPr/>
        </p:nvSpPr>
        <p:spPr>
          <a:xfrm>
            <a:off x="1255362" y="1433593"/>
            <a:ext cx="61295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5839490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</TotalTime>
  <Words>14</Words>
  <Application>Microsoft Office PowerPoint</Application>
  <PresentationFormat>On-screen Show (16:9)</PresentationFormat>
  <Paragraphs>12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Garamond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Nandini Kanwar</cp:lastModifiedBy>
  <cp:revision>2</cp:revision>
  <dcterms:created xsi:type="dcterms:W3CDTF">2022-07-17T18:37:23Z</dcterms:created>
  <dcterms:modified xsi:type="dcterms:W3CDTF">2022-07-17T18:51:46Z</dcterms:modified>
</cp:coreProperties>
</file>